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84" r:id="rId3"/>
    <p:sldId id="259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107" d="100"/>
          <a:sy n="10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686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80B9F-6BCC-40DA-812E-729697EA5C68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A5429-D66A-4C4B-953A-2B5AB1074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A5429-D66A-4C4B-953A-2B5AB107433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69179-38D6-443E-8605-11674520FF18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5.xml"/><Relationship Id="rId18" Type="http://schemas.openxmlformats.org/officeDocument/2006/relationships/slide" Target="slide6.xml"/><Relationship Id="rId26" Type="http://schemas.openxmlformats.org/officeDocument/2006/relationships/slide" Target="slide27.xml"/><Relationship Id="rId3" Type="http://schemas.openxmlformats.org/officeDocument/2006/relationships/slide" Target="slide3.xml"/><Relationship Id="rId21" Type="http://schemas.openxmlformats.org/officeDocument/2006/relationships/slide" Target="slide26.xml"/><Relationship Id="rId7" Type="http://schemas.openxmlformats.org/officeDocument/2006/relationships/slide" Target="slide23.xml"/><Relationship Id="rId12" Type="http://schemas.openxmlformats.org/officeDocument/2006/relationships/slide" Target="slide24.xml"/><Relationship Id="rId17" Type="http://schemas.openxmlformats.org/officeDocument/2006/relationships/slide" Target="slide25.xml"/><Relationship Id="rId25" Type="http://schemas.openxmlformats.org/officeDocument/2006/relationships/slide" Target="slide22.xml"/><Relationship Id="rId2" Type="http://schemas.openxmlformats.org/officeDocument/2006/relationships/notesSlide" Target="../notesSlides/notesSlide1.xml"/><Relationship Id="rId16" Type="http://schemas.openxmlformats.org/officeDocument/2006/relationships/slide" Target="slide20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11" Type="http://schemas.openxmlformats.org/officeDocument/2006/relationships/slide" Target="slide19.xml"/><Relationship Id="rId24" Type="http://schemas.openxmlformats.org/officeDocument/2006/relationships/slide" Target="slide17.xml"/><Relationship Id="rId5" Type="http://schemas.openxmlformats.org/officeDocument/2006/relationships/slide" Target="slide13.xml"/><Relationship Id="rId15" Type="http://schemas.openxmlformats.org/officeDocument/2006/relationships/slide" Target="slide15.xml"/><Relationship Id="rId23" Type="http://schemas.openxmlformats.org/officeDocument/2006/relationships/slide" Target="slide12.xml"/><Relationship Id="rId10" Type="http://schemas.openxmlformats.org/officeDocument/2006/relationships/slide" Target="slide14.xml"/><Relationship Id="rId19" Type="http://schemas.openxmlformats.org/officeDocument/2006/relationships/slide" Target="slide16.xml"/><Relationship Id="rId4" Type="http://schemas.openxmlformats.org/officeDocument/2006/relationships/slide" Target="slide8.xml"/><Relationship Id="rId9" Type="http://schemas.openxmlformats.org/officeDocument/2006/relationships/slide" Target="slide9.xml"/><Relationship Id="rId14" Type="http://schemas.openxmlformats.org/officeDocument/2006/relationships/slide" Target="slide10.xml"/><Relationship Id="rId22" Type="http://schemas.openxmlformats.org/officeDocument/2006/relationships/slide" Target="slide7.xml"/><Relationship Id="rId27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Evan\Local Settings\Temporary Internet Files\Content.IE5\OPQ34567\MPj04387500000[1].jpg"/>
          <p:cNvPicPr>
            <a:picLocks noChangeAspect="1" noChangeArrowheads="1"/>
          </p:cNvPicPr>
          <p:nvPr/>
        </p:nvPicPr>
        <p:blipFill>
          <a:blip r:embed="rId2" cstate="print"/>
          <a:srcRect l="3333" b="13829"/>
          <a:stretch>
            <a:fillRect/>
          </a:stretch>
        </p:blipFill>
        <p:spPr bwMode="auto">
          <a:xfrm>
            <a:off x="0" y="685800"/>
            <a:ext cx="8839200" cy="6172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-685800" y="228600"/>
            <a:ext cx="6934200" cy="132343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u="sng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howcard Gothic" pitchFamily="82" charset="0"/>
              </a:rPr>
              <a:t>Halloween</a:t>
            </a:r>
            <a:endParaRPr lang="en-US" sz="8000" b="1" u="sng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howcard Gothic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7000" y="1114961"/>
            <a:ext cx="6934200" cy="132343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u="sng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howcard Gothic" pitchFamily="82" charset="0"/>
              </a:rPr>
              <a:t>Jeopardy</a:t>
            </a:r>
            <a:endParaRPr lang="en-US" sz="8000" b="1" u="sng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On </a:t>
            </a:r>
            <a:r>
              <a:rPr lang="en-US" dirty="0" smtClean="0"/>
              <a:t>November </a:t>
            </a:r>
            <a:r>
              <a:rPr lang="en-US" dirty="0" smtClean="0"/>
              <a:t>1</a:t>
            </a:r>
            <a:r>
              <a:rPr lang="en-US" baseline="30000" dirty="0" smtClean="0"/>
              <a:t>st </a:t>
            </a:r>
            <a:r>
              <a:rPr lang="en-US" dirty="0" smtClean="0"/>
              <a:t> In Mexico, </a:t>
            </a:r>
            <a:r>
              <a:rPr lang="en-US" dirty="0" smtClean="0"/>
              <a:t>this holiday celebrates those who have died by </a:t>
            </a:r>
            <a:r>
              <a:rPr lang="en-US" dirty="0" smtClean="0"/>
              <a:t>decorating the grave site have having a feast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Day of the Dead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Tomb Sweeping Day, celebrated in April, is a tradition to honor the dead by cleaning and decorating their graves in this country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Asia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British celebrate this holiday in honor of a man who was hung for trying to blow up parliament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Guy Fawkes Day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This tradition originated in England, </a:t>
            </a:r>
            <a:r>
              <a:rPr lang="en-US" dirty="0" smtClean="0"/>
              <a:t>when </a:t>
            </a:r>
            <a:r>
              <a:rPr lang="en-US" dirty="0" smtClean="0"/>
              <a:t>people begged for </a:t>
            </a:r>
            <a:r>
              <a:rPr lang="en-US" dirty="0" smtClean="0"/>
              <a:t>food</a:t>
            </a:r>
            <a:r>
              <a:rPr lang="en-US" dirty="0" smtClean="0"/>
              <a:t> </a:t>
            </a:r>
            <a:r>
              <a:rPr lang="en-US" dirty="0" smtClean="0"/>
              <a:t>– or else -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Trick-or-Treating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Used by the Celts to frighten ghosts and sprits </a:t>
            </a:r>
            <a:r>
              <a:rPr lang="en-US" dirty="0" smtClean="0"/>
              <a:t>away; </a:t>
            </a:r>
            <a:r>
              <a:rPr lang="en-US" dirty="0" smtClean="0"/>
              <a:t>they were fueled by dead animals and crops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Bonfires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Villagers </a:t>
            </a:r>
            <a:r>
              <a:rPr lang="en-US" dirty="0" smtClean="0"/>
              <a:t>in Great Britain </a:t>
            </a:r>
            <a:r>
              <a:rPr lang="en-US" dirty="0" smtClean="0"/>
              <a:t>baked these for friendly </a:t>
            </a:r>
            <a:r>
              <a:rPr lang="en-US" dirty="0" smtClean="0"/>
              <a:t>spirits, in exchange for bad sprits leaving, </a:t>
            </a:r>
            <a:r>
              <a:rPr lang="en-US" dirty="0" smtClean="0"/>
              <a:t>and </a:t>
            </a:r>
            <a:r>
              <a:rPr lang="en-US" dirty="0" smtClean="0"/>
              <a:t>for the </a:t>
            </a:r>
            <a:r>
              <a:rPr lang="en-US" dirty="0" smtClean="0"/>
              <a:t>beggars.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Soul cakes</a:t>
            </a:r>
            <a:endParaRPr lang="en-US" dirty="0" smtClean="0"/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Dressing up on Halloween originated with the Celts who wore these to scare </a:t>
            </a:r>
            <a:r>
              <a:rPr lang="en-US" dirty="0" smtClean="0"/>
              <a:t>off </a:t>
            </a:r>
            <a:r>
              <a:rPr lang="en-US" dirty="0" smtClean="0"/>
              <a:t>spirits or blend in with them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Dead </a:t>
            </a:r>
            <a:r>
              <a:rPr lang="en-US" dirty="0" smtClean="0"/>
              <a:t>animal </a:t>
            </a:r>
            <a:r>
              <a:rPr lang="en-US" dirty="0" smtClean="0"/>
              <a:t>skins and heads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This magical </a:t>
            </a:r>
            <a:r>
              <a:rPr lang="en-US" dirty="0" smtClean="0"/>
              <a:t>element of Halloween was </a:t>
            </a:r>
            <a:r>
              <a:rPr lang="en-US" dirty="0" smtClean="0"/>
              <a:t>practiced by many different cultures and is how </a:t>
            </a:r>
            <a:r>
              <a:rPr lang="en-US" dirty="0" smtClean="0"/>
              <a:t>many of the apple games </a:t>
            </a:r>
            <a:r>
              <a:rPr lang="en-US" dirty="0" smtClean="0"/>
              <a:t>became popular.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Fortune Telling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This animal is associated with Halloween because the Celts believed they were really Witches in disguise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Black Cats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Although we now use pumpkins, this was hallowed out by the Irish and lit with candles to turn away spirits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Turnips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howcard Gothic" pitchFamily="82" charset="0"/>
              </a:rPr>
              <a:t>Halloween</a:t>
            </a:r>
            <a:endParaRPr lang="en-US" dirty="0">
              <a:latin typeface="Showcard Gothic" pitchFamily="8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472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957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History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Similar Holidays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Traditions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Symbols of Halloween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Miscellaneous</a:t>
                      </a:r>
                    </a:p>
                  </a:txBody>
                  <a:tcPr anchor="ctr"/>
                </a:tc>
              </a:tr>
              <a:tr h="7239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1 Piece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1 Piece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1 Piece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1 Piece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1 Piece</a:t>
                      </a:r>
                      <a:endParaRPr lang="en-US" dirty="0"/>
                    </a:p>
                  </a:txBody>
                  <a:tcPr anchor="ctr"/>
                </a:tc>
              </a:tr>
              <a:tr h="7362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2 Pieces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2 Pieces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2</a:t>
                      </a:r>
                      <a:r>
                        <a:rPr lang="en-US" baseline="0" dirty="0" smtClean="0">
                          <a:hlinkClick r:id="rId10" action="ppaction://hlinksldjump"/>
                        </a:rPr>
                        <a:t> Pieces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2 Pieces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2 Pieces</a:t>
                      </a:r>
                      <a:endParaRPr lang="en-US" dirty="0"/>
                    </a:p>
                  </a:txBody>
                  <a:tcPr anchor="ctr"/>
                </a:tc>
              </a:tr>
              <a:tr h="7362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3 Pieces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3 Pieces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3 Pieces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3 Pieces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3 Pieces</a:t>
                      </a:r>
                      <a:endParaRPr lang="en-US" dirty="0"/>
                    </a:p>
                  </a:txBody>
                  <a:tcPr anchor="ctr"/>
                </a:tc>
              </a:tr>
              <a:tr h="7362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4</a:t>
                      </a:r>
                      <a:r>
                        <a:rPr lang="en-US" baseline="0" dirty="0" smtClean="0">
                          <a:hlinkClick r:id="rId18" action="ppaction://hlinksldjump"/>
                        </a:rPr>
                        <a:t> Pieces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4 Pieces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4 Pieces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4 Pieces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4 Pieces</a:t>
                      </a:r>
                      <a:endParaRPr lang="en-US" dirty="0"/>
                    </a:p>
                  </a:txBody>
                  <a:tcPr anchor="ctr"/>
                </a:tc>
              </a:tr>
              <a:tr h="8957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5 Pieces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5 Pieces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5 Pieces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5 Pieces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6" action="ppaction://hlinksldjump"/>
                        </a:rPr>
                        <a:t>5 Pieces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32" name="Picture 8" descr="C:\Documents and Settings\Evan\Local Settings\Temporary Internet Files\Content.IE5\4303A9A3\MCj04362910000[1].png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467600" y="5258028"/>
            <a:ext cx="1676172" cy="1676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He is said to have roamed all of Ireland with a lantern searching for a place to rest. 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Jack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Believed to have gathered on the night of </a:t>
            </a:r>
            <a:r>
              <a:rPr lang="en-US" dirty="0" smtClean="0"/>
              <a:t>October </a:t>
            </a: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; feared and hated by many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Witches</a:t>
            </a:r>
            <a:endParaRPr lang="en-US" dirty="0" smtClean="0"/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association of apples with Halloween comes from the Romans who honored this Goddess of Fruit </a:t>
            </a:r>
            <a:r>
              <a:rPr lang="en-US" dirty="0" smtClean="0"/>
              <a:t>on October 31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Pomona</a:t>
            </a:r>
            <a:endParaRPr lang="en-US" dirty="0" smtClean="0"/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association of pumpkins </a:t>
            </a:r>
            <a:r>
              <a:rPr lang="en-US" dirty="0" smtClean="0"/>
              <a:t>with Halloween </a:t>
            </a:r>
            <a:r>
              <a:rPr lang="en-US" dirty="0" smtClean="0"/>
              <a:t>originated in this country because they grew in such abundance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America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Black and orange are the symbolic colors of Halloween because orange was associated with harvest and black with this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Death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Halloween can be traced to as far as this many years ago.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3</a:t>
            </a:r>
            <a:r>
              <a:rPr lang="en-US" dirty="0" smtClean="0"/>
              <a:t>,000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On Guy Fawkes day, these are asked for instead of candy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Pennies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Halloween has grown into the 2</a:t>
            </a:r>
            <a:r>
              <a:rPr lang="en-US" baseline="30000" dirty="0" smtClean="0"/>
              <a:t>nd</a:t>
            </a:r>
            <a:r>
              <a:rPr lang="en-US" dirty="0" smtClean="0"/>
              <a:t> most popular holiday in American thanks to marketing strategies.  It brings in 2 billion dollars on candy alone.  This is said to be the most popular trick-or-treat candy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Snickers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This is the group of people </a:t>
            </a:r>
            <a:r>
              <a:rPr lang="en-US" dirty="0" smtClean="0"/>
              <a:t>whom </a:t>
            </a:r>
            <a:r>
              <a:rPr lang="en-US" dirty="0" smtClean="0"/>
              <a:t>Halloween is traced back to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The Celts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word “Halloween” derives from this </a:t>
            </a:r>
            <a:r>
              <a:rPr lang="en-US" dirty="0" smtClean="0"/>
              <a:t>Catholic Church Holiday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All </a:t>
            </a:r>
            <a:r>
              <a:rPr lang="en-US" dirty="0" smtClean="0"/>
              <a:t>Hallows </a:t>
            </a:r>
            <a:r>
              <a:rPr lang="en-US" dirty="0" smtClean="0"/>
              <a:t>Eve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When the Celts celebrate their new year </a:t>
            </a:r>
            <a:r>
              <a:rPr lang="en-US" dirty="0" smtClean="0"/>
              <a:t>on October 31</a:t>
            </a:r>
            <a:r>
              <a:rPr lang="en-US" baseline="30000" dirty="0" smtClean="0"/>
              <a:t>st</a:t>
            </a:r>
            <a:r>
              <a:rPr lang="en-US" dirty="0" smtClean="0"/>
              <a:t>, </a:t>
            </a:r>
            <a:r>
              <a:rPr lang="en-US" dirty="0" smtClean="0"/>
              <a:t>they </a:t>
            </a:r>
            <a:r>
              <a:rPr lang="en-US" dirty="0" smtClean="0"/>
              <a:t>believed the atmosphere was extremely thin and so these roamed the earth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Spirits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Halloween came to America with the immigrants from this country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Ireland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This was the name of the Celtic God who was celebrated on October 31</a:t>
            </a:r>
            <a:r>
              <a:rPr lang="en-US" baseline="30000" dirty="0" smtClean="0"/>
              <a:t>st</a:t>
            </a:r>
            <a:r>
              <a:rPr lang="en-US" dirty="0" smtClean="0"/>
              <a:t>.  It marked the end of summer and beginning of winter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err="1" smtClean="0"/>
              <a:t>Samhain</a:t>
            </a:r>
            <a:r>
              <a:rPr lang="en-US" dirty="0" smtClean="0"/>
              <a:t> (sow-in)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All </a:t>
            </a:r>
            <a:r>
              <a:rPr lang="en-US" dirty="0" smtClean="0"/>
              <a:t>Saints’ </a:t>
            </a:r>
            <a:r>
              <a:rPr lang="en-US" dirty="0" smtClean="0"/>
              <a:t>D</a:t>
            </a:r>
            <a:r>
              <a:rPr lang="en-US" dirty="0" smtClean="0"/>
              <a:t>ay is celebrated on November 1</a:t>
            </a:r>
            <a:r>
              <a:rPr lang="en-US" baseline="30000" dirty="0" smtClean="0"/>
              <a:t>st</a:t>
            </a:r>
            <a:r>
              <a:rPr lang="en-US" dirty="0" smtClean="0"/>
              <a:t> by this religious group to honor  the </a:t>
            </a:r>
            <a:r>
              <a:rPr lang="en-US" dirty="0" smtClean="0"/>
              <a:t>dead instead of fearing them.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Christians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belief that some people who die are stuck in purgatory is </a:t>
            </a:r>
            <a:r>
              <a:rPr lang="en-US" dirty="0" smtClean="0"/>
              <a:t>the main focus of this holiday.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All Soul’s Day</a:t>
            </a:r>
            <a:endParaRPr lang="en-US" dirty="0" smtClean="0"/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2.9|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4.4|0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0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5|0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0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0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8|0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|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0.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8.7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3|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heme/theme1.xml><?xml version="1.0" encoding="utf-8"?>
<a:theme xmlns:a="http://schemas.openxmlformats.org/drawingml/2006/main" name="Jeopardy game">
  <a:themeElements>
    <a:clrScheme name="Custom 2">
      <a:dk1>
        <a:srgbClr val="FF6600"/>
      </a:dk1>
      <a:lt1>
        <a:srgbClr val="FF6600"/>
      </a:lt1>
      <a:dk2>
        <a:srgbClr val="000000"/>
      </a:dk2>
      <a:lt2>
        <a:srgbClr val="808080"/>
      </a:lt2>
      <a:accent1>
        <a:srgbClr val="262626"/>
      </a:accent1>
      <a:accent2>
        <a:srgbClr val="839446"/>
      </a:accent2>
      <a:accent3>
        <a:srgbClr val="FFFFFF"/>
      </a:accent3>
      <a:accent4>
        <a:srgbClr val="000000"/>
      </a:accent4>
      <a:accent5>
        <a:srgbClr val="FF6600"/>
      </a:accent5>
      <a:accent6>
        <a:srgbClr val="FFC000"/>
      </a:accent6>
      <a:hlink>
        <a:srgbClr val="FF6600"/>
      </a:hlink>
      <a:folHlink>
        <a:srgbClr val="FF3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Jeopardy game</Template>
  <TotalTime>2932</TotalTime>
  <Words>681</Words>
  <Application>Microsoft Office PowerPoint</Application>
  <PresentationFormat>On-screen Show (4:3)</PresentationFormat>
  <Paragraphs>159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Jeopardy game</vt:lpstr>
      <vt:lpstr>Slide 1</vt:lpstr>
      <vt:lpstr>Halloween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Evan Williams</dc:creator>
  <cp:lastModifiedBy>Evan Williams</cp:lastModifiedBy>
  <cp:revision>198</cp:revision>
  <dcterms:created xsi:type="dcterms:W3CDTF">2009-10-24T18:46:34Z</dcterms:created>
  <dcterms:modified xsi:type="dcterms:W3CDTF">2009-10-27T23:34:32Z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TC300049431033</vt:lpwstr>
  </property>
</Properties>
</file>